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9" autoAdjust="0"/>
  </p:normalViewPr>
  <p:slideViewPr>
    <p:cSldViewPr>
      <p:cViewPr varScale="1">
        <p:scale>
          <a:sx n="71" d="100"/>
          <a:sy n="71" d="100"/>
        </p:scale>
        <p:origin x="-987" y="-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30E6-3A56-4A7B-95A7-B59E582A6CE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8E861C-5CCC-42E6-A6A4-6BECCAF1D3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30E6-3A56-4A7B-95A7-B59E582A6CE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61C-5CCC-42E6-A6A4-6BECCAF1D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30E6-3A56-4A7B-95A7-B59E582A6CE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61C-5CCC-42E6-A6A4-6BECCAF1D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30E6-3A56-4A7B-95A7-B59E582A6CE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61C-5CCC-42E6-A6A4-6BECCAF1D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30E6-3A56-4A7B-95A7-B59E582A6CE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61C-5CCC-42E6-A6A4-6BECCAF1D3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30E6-3A56-4A7B-95A7-B59E582A6CE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61C-5CCC-42E6-A6A4-6BECCAF1D3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30E6-3A56-4A7B-95A7-B59E582A6CE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61C-5CCC-42E6-A6A4-6BECCAF1D3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30E6-3A56-4A7B-95A7-B59E582A6CE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61C-5CCC-42E6-A6A4-6BECCAF1D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30E6-3A56-4A7B-95A7-B59E582A6CE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61C-5CCC-42E6-A6A4-6BECCAF1D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30E6-3A56-4A7B-95A7-B59E582A6CE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61C-5CCC-42E6-A6A4-6BECCAF1D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30E6-3A56-4A7B-95A7-B59E582A6CE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61C-5CCC-42E6-A6A4-6BECCAF1D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5730E6-3A56-4A7B-95A7-B59E582A6CE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E861C-5CCC-42E6-A6A4-6BECCAF1D3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67" b="62667" l="0" r="100000">
                        <a14:foregroundMark x1="333" y1="30000" x2="333" y2="30000"/>
                        <a14:foregroundMark x1="500" y1="29333" x2="500" y2="29333"/>
                        <a14:foregroundMark x1="1167" y1="28167" x2="1167" y2="28167"/>
                        <a14:foregroundMark x1="1500" y1="27333" x2="1500" y2="27333"/>
                        <a14:foregroundMark x1="2000" y1="26667" x2="2000" y2="26667"/>
                        <a14:foregroundMark x1="2667" y1="25833" x2="2667" y2="25833"/>
                        <a14:foregroundMark x1="3167" y1="25167" x2="3167" y2="25167"/>
                        <a14:foregroundMark x1="3667" y1="24500" x2="3667" y2="24500"/>
                        <a14:foregroundMark x1="4167" y1="23833" x2="4167" y2="23833"/>
                        <a14:foregroundMark x1="4833" y1="23000" x2="4833" y2="23000"/>
                        <a14:foregroundMark x1="5333" y1="22500" x2="5333" y2="22500"/>
                        <a14:foregroundMark x1="5833" y1="22167" x2="5833" y2="22167"/>
                        <a14:foregroundMark x1="6333" y1="21500" x2="6500" y2="21500"/>
                        <a14:foregroundMark x1="7333" y1="20833" x2="7333" y2="20833"/>
                        <a14:foregroundMark x1="8000" y1="20333" x2="8000" y2="20333"/>
                        <a14:foregroundMark x1="8500" y1="19833" x2="8500" y2="19833"/>
                        <a14:foregroundMark x1="9333" y1="19167" x2="9333" y2="19167"/>
                        <a14:foregroundMark x1="10000" y1="18667" x2="10000" y2="18667"/>
                        <a14:foregroundMark x1="10667" y1="18500" x2="10667" y2="18500"/>
                        <a14:foregroundMark x1="11333" y1="18000" x2="11333" y2="18000"/>
                        <a14:foregroundMark x1="12000" y1="17500" x2="12000" y2="17500"/>
                        <a14:foregroundMark x1="12667" y1="17167" x2="12833" y2="17000"/>
                        <a14:foregroundMark x1="13333" y1="16833" x2="13500" y2="16667"/>
                        <a14:foregroundMark x1="14000" y1="16333" x2="14167" y2="16333"/>
                        <a14:foregroundMark x1="14667" y1="16000" x2="14667" y2="16000"/>
                        <a14:foregroundMark x1="15667" y1="15333" x2="15667" y2="15333"/>
                        <a14:foregroundMark x1="16333" y1="15167" x2="16333" y2="15167"/>
                        <a14:foregroundMark x1="16833" y1="14833" x2="16833" y2="14833"/>
                        <a14:foregroundMark x1="17500" y1="14667" x2="17500" y2="14667"/>
                        <a14:foregroundMark x1="18500" y1="14167" x2="18500" y2="14167"/>
                        <a14:foregroundMark x1="19333" y1="13833" x2="19333" y2="13833"/>
                        <a14:foregroundMark x1="20167" y1="13833" x2="20167" y2="13833"/>
                        <a14:foregroundMark x1="21333" y1="13333" x2="21333" y2="13333"/>
                        <a14:foregroundMark x1="22333" y1="12833" x2="22333" y2="12833"/>
                        <a14:foregroundMark x1="23167" y1="12500" x2="23333" y2="12500"/>
                        <a14:foregroundMark x1="24167" y1="12167" x2="24167" y2="12167"/>
                        <a14:foregroundMark x1="25333" y1="11833" x2="25333" y2="11833"/>
                        <a14:foregroundMark x1="26167" y1="11667" x2="26167" y2="11667"/>
                        <a14:foregroundMark x1="27000" y1="11333" x2="27000" y2="11333"/>
                        <a14:foregroundMark x1="28000" y1="11000" x2="28000" y2="11000"/>
                        <a14:foregroundMark x1="28667" y1="10833" x2="28667" y2="10833"/>
                        <a14:foregroundMark x1="29500" y1="10833" x2="29833" y2="10667"/>
                        <a14:foregroundMark x1="30500" y1="10167" x2="30500" y2="10167"/>
                        <a14:foregroundMark x1="31500" y1="10167" x2="31667" y2="10167"/>
                        <a14:foregroundMark x1="32833" y1="10000" x2="33000" y2="10000"/>
                        <a14:foregroundMark x1="33833" y1="9833" x2="33833" y2="9833"/>
                        <a14:foregroundMark x1="34833" y1="9667" x2="34833" y2="9667"/>
                        <a14:foregroundMark x1="35500" y1="9500" x2="35500" y2="9500"/>
                        <a14:foregroundMark x1="36333" y1="9333" x2="36333" y2="9333"/>
                        <a14:foregroundMark x1="37667" y1="9167" x2="37667" y2="9167"/>
                        <a14:foregroundMark x1="39667" y1="9167" x2="39667" y2="9167"/>
                        <a14:foregroundMark x1="40500" y1="9167" x2="40500" y2="9167"/>
                        <a14:foregroundMark x1="41333" y1="9167" x2="41333" y2="9167"/>
                        <a14:foregroundMark x1="43000" y1="8833" x2="43000" y2="8833"/>
                        <a14:foregroundMark x1="44667" y1="8500" x2="44667" y2="8500"/>
                        <a14:foregroundMark x1="46000" y1="8500" x2="46000" y2="8500"/>
                        <a14:foregroundMark x1="47333" y1="8500" x2="47333" y2="8500"/>
                        <a14:foregroundMark x1="48833" y1="8667" x2="52667" y2="8667"/>
                        <a14:foregroundMark x1="53333" y1="8833" x2="60500" y2="9500"/>
                        <a14:foregroundMark x1="42833" y1="8833" x2="37500" y2="9000"/>
                        <a14:foregroundMark x1="37500" y1="9333" x2="32833" y2="9667"/>
                        <a14:foregroundMark x1="60833" y1="9500" x2="64000" y2="10333"/>
                        <a14:foregroundMark x1="64333" y1="10333" x2="67167" y2="11000"/>
                        <a14:foregroundMark x1="68333" y1="11333" x2="69833" y2="11667"/>
                        <a14:foregroundMark x1="70333" y1="11833" x2="74000" y2="12833"/>
                        <a14:foregroundMark x1="74833" y1="13167" x2="79000" y2="14833"/>
                        <a14:foregroundMark x1="79333" y1="15000" x2="83167" y2="16833"/>
                        <a14:foregroundMark x1="83500" y1="17167" x2="87667" y2="20167"/>
                        <a14:foregroundMark x1="88333" y1="20500" x2="91000" y2="23500"/>
                        <a14:foregroundMark x1="91000" y1="23500" x2="92833" y2="26667"/>
                        <a14:foregroundMark x1="92833" y1="26667" x2="93500" y2="31000"/>
                        <a14:foregroundMark x1="93500" y1="31167" x2="93500" y2="34667"/>
                        <a14:foregroundMark x1="93500" y1="34667" x2="93833" y2="34000"/>
                        <a14:foregroundMark x1="95167" y1="31833" x2="96333" y2="31333"/>
                        <a14:foregroundMark x1="96333" y1="31833" x2="98833" y2="32500"/>
                        <a14:foregroundMark x1="98833" y1="32833" x2="99167" y2="32833"/>
                        <a14:foregroundMark x1="99667" y1="33333" x2="99667" y2="35667"/>
                        <a14:foregroundMark x1="99667" y1="36000" x2="97667" y2="39167"/>
                        <a14:foregroundMark x1="97833" y1="39500" x2="94667" y2="44833"/>
                        <a14:foregroundMark x1="94833" y1="44833" x2="91333" y2="48000"/>
                        <a14:foregroundMark x1="91333" y1="48000" x2="87667" y2="50500"/>
                        <a14:foregroundMark x1="87167" y1="51333" x2="82000" y2="54000"/>
                        <a14:foregroundMark x1="74167" y1="57667" x2="82167" y2="54167"/>
                        <a14:foregroundMark x1="66000" y1="60000" x2="73500" y2="57833"/>
                        <a14:foregroundMark x1="59833" y1="61000" x2="65833" y2="60000"/>
                        <a14:foregroundMark x1="167" y1="40167" x2="1500" y2="43833"/>
                        <a14:foregroundMark x1="2000" y1="44833" x2="3833" y2="47500"/>
                        <a14:foregroundMark x1="4500" y1="48000" x2="7333" y2="50333"/>
                        <a14:foregroundMark x1="7500" y1="50667" x2="13667" y2="54500"/>
                        <a14:foregroundMark x1="13667" y1="54500" x2="13667" y2="54500"/>
                        <a14:foregroundMark x1="14000" y1="54833" x2="18167" y2="56667"/>
                        <a14:foregroundMark x1="18833" y1="57000" x2="23167" y2="58500"/>
                        <a14:foregroundMark x1="24167" y1="58833" x2="28667" y2="60000"/>
                        <a14:foregroundMark x1="29667" y1="60333" x2="35667" y2="61167"/>
                        <a14:foregroundMark x1="36333" y1="61500" x2="41500" y2="61667"/>
                        <a14:foregroundMark x1="42167" y1="61667" x2="48833" y2="61667"/>
                        <a14:foregroundMark x1="49500" y1="61833" x2="55500" y2="61667"/>
                        <a14:foregroundMark x1="55667" y1="61667" x2="59333" y2="61167"/>
                        <a14:backgroundMark x1="99000" y1="41000" x2="99000" y2="41000"/>
                        <a14:backgroundMark x1="99000" y1="39000" x2="99000" y2="39000"/>
                        <a14:backgroundMark x1="1000" y1="46000" x2="1000" y2="46000"/>
                        <a14:backgroundMark x1="500" y1="44000" x2="500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0" b="34417"/>
          <a:stretch/>
        </p:blipFill>
        <p:spPr bwMode="auto">
          <a:xfrm>
            <a:off x="539552" y="2647150"/>
            <a:ext cx="385887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616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Гидрофильный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шнур применяется для остановки проникновения воды через технологический холодный шов бетонирования в железобетонных конструкциях. При контакте с водой он расширяется, образуя надежную герметизацию в бетонных конструкциях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2348880"/>
            <a:ext cx="4066792" cy="38164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Набухающий шнур для герметизации можно применять как при новых бетонных работах, так и уже в готовых зданиях и сооружениях. При взаимодействии с водой гидрофильный набухающий профиль USP-25х20 увеличивается в объеме на 250-350%.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314654"/>
            <a:ext cx="7772400" cy="324036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USP-25х20 — это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бентонитовый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жгут-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гидропрокладка</a:t>
            </a:r>
            <a:endParaRPr lang="ru-RU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6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6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ПРИНЦИПИАЛЬНЫХ ПРЕИМУЩЕСТВ БЕНТОНИТОВОГО ШНУРА USP 25х20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325" y="1268760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Соответствует DIN 53251 (Германия) и разрабатываемому в настоящее время ГОСТу Минстроя РФ;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Скорость первичного расширения шнура адаптирована под скорость схватывания и набора прочности бетона, что позволяет на выходе получить более качественное уплотнение «холодного шва бетонирования». Осторожное кинематическое расширение жгута: 24 часа — не более 200%, 48 часов — не более 250%;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Материал не растворяется в воде (в отличие от других «недорогих» производителей);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Сохраняется эластичность до -30 °С. Материал выдерживает множественные циклы заморозки/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разморозки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Более прочная полимерная структура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гидрошнура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позволяет крепить его без металлической сетки на клей или обычными дюбелями, что значительно упрощает его монтаж;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Возможность применения более чем в 15-ти типовых узлах (фундаментная плита-стена, стена-стена, плита перекрытия-стена, закладка гильз для коммуникаций, плита перекрытия-парапет, гидроизоляция сливной воронки и т.д.)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24773"/>
            <a:ext cx="2016224" cy="576064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1200" b="1" dirty="0" err="1" smtClean="0">
                <a:solidFill>
                  <a:schemeClr val="accent6">
                    <a:lumMod val="75000"/>
                  </a:schemeClr>
                </a:solidFill>
              </a:rPr>
              <a:t>Бентонитовый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 шнур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USP Premium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" b="100000" l="10000" r="92188">
                        <a14:foregroundMark x1="47500" y1="74963" x2="46510" y2="91311"/>
                        <a14:foregroundMark x1="54167" y1="80118" x2="46979" y2="96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76872"/>
            <a:ext cx="4716794" cy="289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518549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332656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ПРИМЕНЕНИЯ БЕНТОНИТОВОГО ШНУРА USP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25х20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42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76255"/>
            <a:ext cx="2505472" cy="250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7378" r="2836"/>
          <a:stretch/>
        </p:blipFill>
        <p:spPr bwMode="auto">
          <a:xfrm>
            <a:off x="5580112" y="3794379"/>
            <a:ext cx="2464359" cy="249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63488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Бентонитовый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шнур при 168 часах (7 дней) выдержки в холодной воде — расширение 360%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4655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 err="1" smtClean="0"/>
              <a:t>Уралспецполимер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465584"/>
          </a:xfrm>
        </p:spPr>
        <p:txBody>
          <a:bodyPr/>
          <a:lstStyle/>
          <a:p>
            <a:r>
              <a:rPr lang="ru-RU" b="1" dirty="0" smtClean="0"/>
              <a:t>Другой производитель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97917" l="9896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Сравн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88" y="1628800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7" descr="Сравн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Сравн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3" descr="Сравнен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97" b="89974" l="9896" r="82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1724"/>
            <a:ext cx="2519364" cy="251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98772"/>
            <a:ext cx="2844938" cy="28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12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</TotalTime>
  <Words>248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Исполнительная</vt:lpstr>
      <vt:lpstr>Гидрофильный шнур применяется для остановки проникновения воды через технологический холодный шов бетонирования в железобетонных конструкциях. При контакте с водой он расширяется, образуя надежную герметизацию в бетонных конструкциях.</vt:lpstr>
      <vt:lpstr>6 ПРИНЦИПИАЛЬНЫХ ПРЕИМУЩЕСТВ БЕНТОНИТОВОГО ШНУРА USP 25х20</vt:lpstr>
      <vt:lpstr>Бентонитовый шнур  USP Premium</vt:lpstr>
      <vt:lpstr>Бентонитовый шнур при 168 часах (7 дней) выдержки в холодной воде — расширение 360%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Гидрофильный шнур применяется для остановки проникновения воды через технологический холодный шов бетонирования в железобетонных конструкциях. При контакте с водой он расширяется, образуя надежную герметизацию в бетонных конструкциях.</dc:title>
  <dc:creator>np</dc:creator>
  <cp:lastModifiedBy>np</cp:lastModifiedBy>
  <cp:revision>8</cp:revision>
  <dcterms:created xsi:type="dcterms:W3CDTF">2024-12-26T09:40:18Z</dcterms:created>
  <dcterms:modified xsi:type="dcterms:W3CDTF">2024-12-26T10:51:23Z</dcterms:modified>
</cp:coreProperties>
</file>