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73" r:id="rId2"/>
    <p:sldId id="270" r:id="rId3"/>
    <p:sldId id="269" r:id="rId4"/>
    <p:sldId id="271" r:id="rId5"/>
    <p:sldId id="272" r:id="rId6"/>
    <p:sldId id="277" r:id="rId7"/>
    <p:sldId id="278" r:id="rId8"/>
  </p:sldIdLst>
  <p:sldSz cx="12192000" cy="6858000"/>
  <p:notesSz cx="6797675" cy="9929813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8D54AA-85D8-4513-AF09-D2AFFAB2038F}">
          <p14:sldIdLst>
            <p14:sldId id="273"/>
            <p14:sldId id="270"/>
            <p14:sldId id="269"/>
            <p14:sldId id="271"/>
            <p14:sldId id="272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938D8D"/>
    <a:srgbClr val="949090"/>
    <a:srgbClr val="BFBDBD"/>
    <a:srgbClr val="ECECEC"/>
    <a:srgbClr val="97D361"/>
    <a:srgbClr val="A29C9C"/>
    <a:srgbClr val="A1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AFDA-501E-419A-BEAE-CFA82F36F450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4820-1E0B-4612-9FC3-99CAD8BC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4820-1E0B-4612-9FC3-99CAD8BC04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2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DDCE4-0A71-9840-431B-63E738BB6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974A2-1F3F-D1FA-57AC-D962882A6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9058-9F0A-3735-9570-00D230D5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D5190-9122-E173-5165-6CD79420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A3BF6-36FC-DE5F-72DB-9D25D3B8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207DF-B15E-06D8-8B11-636C5BF1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5385AC-E4D4-1311-1CCD-1E9A13258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FC697-998F-6F85-0A07-738B724E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02344-4D4A-7EB9-8EFA-E6646DB8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ED05E-6D4B-019B-C52B-4B11E278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52D1D6-EA2B-B584-0E25-85B185B96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819B6-AE60-F096-D034-222C53AB5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C3DC4-05A4-6516-3EA4-C044708F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3D183-D763-253E-7161-09630206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1413E-7AD2-112C-2E32-3D33F85D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6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84F23-0EEB-7A78-C88F-5940A756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8072-22A1-D8DE-B6AF-C29599B4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DC1D4-DFF2-CCC4-1222-628A4557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09A9F-DADB-CAD3-BA68-03B91C3D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3283F-4096-F1EC-6A57-272300D8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6C1D-07A6-A9DC-9EFF-A9AE69EF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59256-2B02-F334-E708-3335D131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9AD2B-133B-3BC4-3B41-0A45D9AC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F824F-4B13-8815-8E55-D16D567B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085BA-5875-942F-AA5E-61A8C22C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2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EABB8-616E-9DA9-ADEE-EE525EEA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1894-DFC9-26F4-C723-D16080D70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C4195A-CF27-9C5B-B699-11DE08E4C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A1F9F-3596-82C5-7947-366961FC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5E045-83DC-B5AE-549C-0CCAF5CF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AAD91-AAA9-E0DC-01B1-36A8BAF8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3AED9-0C9C-029A-01C9-35CC5D8D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A6374-E0F6-3E77-FBDB-543A9D03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B6618-2417-A6F0-894D-AEC26A55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52564C-658D-0284-41AC-F43DC7FC0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279978-0B0A-ECAB-E9B2-1B9E556A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F40303-7558-996E-55B5-4E489AF8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83B065-B468-27A9-AD47-1921801E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55DD8-34C6-390D-5CFE-86C138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E47BB-B272-4E38-3E4F-EA0EE13D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611BF2-F7F2-03A4-8CF7-C64ADC30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75646-FBBF-7E23-2EB2-3820AE6D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C0FBC0-8EA4-34D8-4CE9-403A83C2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DFA9D3-7CD9-1511-D68E-C9BD58CD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E4E01A-6E39-D0FB-E6BA-FB1A48CB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461643-9828-84B1-174F-B57C6066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90D7-93AD-15CE-1324-E8C8C8D6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B5ABE-E8AF-A649-336A-334B2A52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6C8D26-01AC-8AB5-2B98-7331A42E2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B6588-3BFE-33EE-66EA-67C1CACF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F6080-790F-1D62-3AD5-CBEA92F9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7BC48-3D69-CAAA-6B22-B6B72E69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1BC1-1FB4-AA45-B3E1-A0A0924E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5F8874-AAE9-24FE-39E6-FE8380105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6C12B0-BBF1-DB12-D7C5-AD7D08B7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373B0-8DFB-4047-380A-BC3C0219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8471D-A8BD-FBE4-1D18-E4262B52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69709-9CB9-66E4-0AA8-01BEFAC8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BFBDBD">
                <a:alpha val="89804"/>
              </a:srgbClr>
            </a:gs>
            <a:gs pos="21000">
              <a:srgbClr val="ECEC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E9E8E-033C-CACE-EDD1-60A0233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EDB2AC-CD84-676F-86E5-8EE9F50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BD36-3ECD-4965-911A-1DCE0BCD7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968D-B750-4473-A752-50770845C95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BF91D-4098-2A1F-3B30-E7B80A509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5C305-E1BC-B47F-2E5B-9250ADC86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8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/>
            </a:gs>
            <a:gs pos="10000">
              <a:srgbClr val="ECEC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D4129-0CB1-68B4-E399-2B049CEC5DDE}"/>
              </a:ext>
            </a:extLst>
          </p:cNvPr>
          <p:cNvSpPr txBox="1"/>
          <p:nvPr/>
        </p:nvSpPr>
        <p:spPr>
          <a:xfrm>
            <a:off x="613794" y="257453"/>
            <a:ext cx="1095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ПРОИЗВОДСТВО ЗАМОРОЖЕННЫХ ПОЛУФАБРИКАТОВ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7526C-D983-07FB-4761-969B37BC0ECD}"/>
              </a:ext>
            </a:extLst>
          </p:cNvPr>
          <p:cNvSpPr txBox="1"/>
          <p:nvPr/>
        </p:nvSpPr>
        <p:spPr>
          <a:xfrm>
            <a:off x="613794" y="5954216"/>
            <a:ext cx="1095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www.eshberi.ru</a:t>
            </a:r>
            <a:endParaRPr lang="ru-RU" sz="3600" b="1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effectLst>
                <a:outerShdw blurRad="203200" dist="50800" dir="5400000" algn="ctr" rotWithShape="0">
                  <a:srgbClr val="000000">
                    <a:alpha val="60000"/>
                  </a:srgbClr>
                </a:outerShdw>
                <a:reflection blurRad="6350" stA="12000" endPos="45500" dir="5400000" sy="-100000" algn="bl" rotWithShape="0"/>
              </a:effectLst>
              <a:latin typeface="Segoe UI Semilight" panose="020B0402040204020203" pitchFamily="34" charset="0"/>
              <a:ea typeface="Nirmala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C9C4F-CDB8-1849-E9FE-4FCE82C9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09" y="802198"/>
            <a:ext cx="6902982" cy="5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152650" y="3929336"/>
            <a:ext cx="3789283" cy="1543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грибы свежие шампиньоны, лук репчатый свежий, сыр Моцарелла, сыр Пармезан, масло сливочное, сливки, яйцо куриное (меланж), соль, специи, панировка пшеничная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82276"/>
              </p:ext>
            </p:extLst>
          </p:nvPr>
        </p:nvGraphicFramePr>
        <p:xfrm>
          <a:off x="152650" y="5499410"/>
          <a:ext cx="3621292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6546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676,8/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4002016" y="3929336"/>
            <a:ext cx="3939960" cy="1621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филе куриное, лук репчатый, шпик, сыр Моцарелла, сыр Пармезан, зелень свежая (лук зеленый, петрушка, укроп), соль, специи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35590"/>
              </p:ext>
            </p:extLst>
          </p:nvPr>
        </p:nvGraphicFramePr>
        <p:xfrm>
          <a:off x="4002016" y="549941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1745/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416,8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2744EC-C0D5-0DAA-1A35-E7ECBF8D19EB}"/>
              </a:ext>
            </a:extLst>
          </p:cNvPr>
          <p:cNvSpPr txBox="1">
            <a:spLocks/>
          </p:cNvSpPr>
          <p:nvPr/>
        </p:nvSpPr>
        <p:spPr>
          <a:xfrm>
            <a:off x="7993638" y="3936082"/>
            <a:ext cx="4125896" cy="15433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филе куриное, лук репчатый свежий, шпик свиной, сухари пшеничные молотые, яйцо куриное (меланж), соль, специи, панировка пшеничная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CA53442-F3F8-DB27-18A3-65FAF2ED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96313"/>
              </p:ext>
            </p:extLst>
          </p:nvPr>
        </p:nvGraphicFramePr>
        <p:xfrm>
          <a:off x="8013097" y="551242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1853,3/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443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FDC98-63AA-89EC-029E-4A95DF2A3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71" y="1499269"/>
            <a:ext cx="2288293" cy="24033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768886-8937-B277-9DE9-00CBFE03E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10" y="1532709"/>
            <a:ext cx="2465416" cy="23966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8B8863-6038-F0F4-13FC-AA90E492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8" y="1532709"/>
            <a:ext cx="2168435" cy="23966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925B0A-FFE3-96F6-8DA3-32BA37D8F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09" y="418011"/>
            <a:ext cx="2465417" cy="1114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011017-0EE5-6B0B-9617-3A13A3168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7" y="418011"/>
            <a:ext cx="2465418" cy="11146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DDA943-AD10-420C-1209-B450F91CF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05" y="418011"/>
            <a:ext cx="2465419" cy="11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152650" y="4042016"/>
            <a:ext cx="3643129" cy="1444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лук репчатый свежий, масло сливочное, сливки коровьи 35%, яйцо куриное (меланж), соль, специи, панировка пшеничная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35103"/>
              </p:ext>
            </p:extLst>
          </p:nvPr>
        </p:nvGraphicFramePr>
        <p:xfrm>
          <a:off x="152650" y="5499410"/>
          <a:ext cx="3621292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6546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676,1/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4002016" y="3975418"/>
            <a:ext cx="3858040" cy="1578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филе индейки, лук репчатый свежий, сухари пшеничные молотые, масло сливочное, яйцо куриное (меланж), соль, специи, панировка пшеничная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0182"/>
              </p:ext>
            </p:extLst>
          </p:nvPr>
        </p:nvGraphicFramePr>
        <p:xfrm>
          <a:off x="4002016" y="5512422"/>
          <a:ext cx="377612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4403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403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403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403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41359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4385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406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737/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176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2744EC-C0D5-0DAA-1A35-E7ECBF8D19EB}"/>
              </a:ext>
            </a:extLst>
          </p:cNvPr>
          <p:cNvSpPr txBox="1">
            <a:spLocks/>
          </p:cNvSpPr>
          <p:nvPr/>
        </p:nvSpPr>
        <p:spPr>
          <a:xfrm>
            <a:off x="8013097" y="3794668"/>
            <a:ext cx="3858040" cy="16921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индейки, филе куриное, лук репчатый свежий, кус-кус,  сыр Моцарелла, сыр Пармезан, масло сливочное, морковь свежая, зелень свежая (лук зеленый, петрушка, укроп), яйцо куриное (меланж), соль, специи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CA53442-F3F8-DB27-18A3-65FAF2ED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64427"/>
              </p:ext>
            </p:extLst>
          </p:nvPr>
        </p:nvGraphicFramePr>
        <p:xfrm>
          <a:off x="8013097" y="551242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651,7/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9F153B-ACE6-C658-E396-03ADE3D2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3" y="1515290"/>
            <a:ext cx="2196738" cy="20900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AD0E5-6B5D-7138-64AB-B53583C19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23" y="1515291"/>
            <a:ext cx="2196737" cy="2279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D7BFEE-A3B1-D5C7-C004-06A1A34A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04" y="1371141"/>
            <a:ext cx="2196737" cy="23979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A1175D-66AA-03B8-1158-E103031A1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23" y="476586"/>
            <a:ext cx="2196737" cy="10387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ADE99B-2765-173B-4CA6-BD8D9ACA5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3" y="476586"/>
            <a:ext cx="2196738" cy="10387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AF8BA20-C8E1-405B-3493-201586011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03" y="476586"/>
            <a:ext cx="2196738" cy="10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4259676" y="3564674"/>
            <a:ext cx="3955586" cy="15415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говядина, филе куриное, капуста свежая, рис,  шпик свиной, масло сливочное, морковь свежая, яйцо куриное (меланж), соль, специи, аджика.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50614"/>
              </p:ext>
            </p:extLst>
          </p:nvPr>
        </p:nvGraphicFramePr>
        <p:xfrm>
          <a:off x="4259676" y="5485597"/>
          <a:ext cx="3672647" cy="12003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807842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4666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7514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4585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8,2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994/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237,6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8142514" y="3592286"/>
            <a:ext cx="4049486" cy="13230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говядина, филе куриное, капуста свежая,  рис, шпик свиной, масло сливочное, морковь свежая, яйцо куриное (меланж), соль, специи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25682"/>
              </p:ext>
            </p:extLst>
          </p:nvPr>
        </p:nvGraphicFramePr>
        <p:xfrm>
          <a:off x="8075344" y="5485597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7,2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1046/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7C64507-6DF9-6BFA-02F3-189224C04094}"/>
              </a:ext>
            </a:extLst>
          </p:cNvPr>
          <p:cNvSpPr txBox="1">
            <a:spLocks/>
          </p:cNvSpPr>
          <p:nvPr/>
        </p:nvSpPr>
        <p:spPr>
          <a:xfrm>
            <a:off x="304090" y="3586052"/>
            <a:ext cx="3955586" cy="16713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говядина, шпик свиной свежий, лук репчатый свежий, вода питьевая, зелень свежая (петрушка), чеснок свежий, соль, специи и пряности сушеные молотые (чеснок, перец белый, лимон-цедра, укроп), сахар; оболочка: черева  натуральная свиная.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E6CF9F5-E655-700C-F0EE-ED8E83E36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11246"/>
              </p:ext>
            </p:extLst>
          </p:nvPr>
        </p:nvGraphicFramePr>
        <p:xfrm>
          <a:off x="304090" y="5503857"/>
          <a:ext cx="3672647" cy="13448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807842">
                  <a:extLst>
                    <a:ext uri="{9D8B030D-6E8A-4147-A177-3AD203B41FA5}">
                      <a16:colId xmlns:a16="http://schemas.microsoft.com/office/drawing/2014/main" val="3764998410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362958442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934900228"/>
                    </a:ext>
                  </a:extLst>
                </a:gridCol>
                <a:gridCol w="954935">
                  <a:extLst>
                    <a:ext uri="{9D8B030D-6E8A-4147-A177-3AD203B41FA5}">
                      <a16:colId xmlns:a16="http://schemas.microsoft.com/office/drawing/2014/main" val="2483688424"/>
                    </a:ext>
                  </a:extLst>
                </a:gridCol>
              </a:tblGrid>
              <a:tr h="4304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41535"/>
                  </a:ext>
                </a:extLst>
              </a:tr>
              <a:tr h="2269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237585"/>
                  </a:ext>
                </a:extLst>
              </a:tr>
              <a:tr h="605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47,1 г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 г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1912,6/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456,8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1499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B70C09-E3D9-0FD5-BD58-308E6D45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34" y="227252"/>
            <a:ext cx="2340223" cy="9693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A336C9-81E5-4D22-C318-317A81F8F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3" y="1220330"/>
            <a:ext cx="2150343" cy="2119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353A52-B265-1A0A-50E6-9081B1305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87" y="235096"/>
            <a:ext cx="2340223" cy="9852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BC3889-88A0-6BB2-E20D-F95C8724D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52" y="235096"/>
            <a:ext cx="2340223" cy="9852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609822-8646-8551-4CCC-79374C2A5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87" y="1220330"/>
            <a:ext cx="2340224" cy="22086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D089CE-831C-CAC8-81FE-4A85D1B47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52" y="1220330"/>
            <a:ext cx="2340224" cy="22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8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120677" y="3622364"/>
            <a:ext cx="3685235" cy="17789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лук репчатый, сыр Моцарелла, сыр Пармезан, масло сливочное, сливки, яйцо куриное (меланж), манная крупа, соль, специи, панировка пшеничная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35226"/>
              </p:ext>
            </p:extLst>
          </p:nvPr>
        </p:nvGraphicFramePr>
        <p:xfrm>
          <a:off x="184620" y="5316612"/>
          <a:ext cx="3621292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6546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676,8/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3992312" y="3622364"/>
            <a:ext cx="3858040" cy="13692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говядина, филе куриное, лук репчатый свежий, рис, шпик свиной, морковь свежая, яйцо куриное (меланж), соль, специи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65853"/>
              </p:ext>
            </p:extLst>
          </p:nvPr>
        </p:nvGraphicFramePr>
        <p:xfrm>
          <a:off x="3992312" y="5316611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22,2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898,6/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497439-CD6B-319E-499D-592427FC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52" y="1116618"/>
            <a:ext cx="3967594" cy="261560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2744EC-C0D5-0DAA-1A35-E7ECBF8D19EB}"/>
              </a:ext>
            </a:extLst>
          </p:cNvPr>
          <p:cNvSpPr txBox="1">
            <a:spLocks/>
          </p:cNvSpPr>
          <p:nvPr/>
        </p:nvSpPr>
        <p:spPr>
          <a:xfrm>
            <a:off x="8060114" y="3839925"/>
            <a:ext cx="4125896" cy="20750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лук репчатый свежий, шпинат свежий, масло сливочное, сыр Пармезан, манная крупа, морковь свежая, яйцо куриное (меланж), соль, специи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CA53442-F3F8-DB27-18A3-65FAF2ED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90701"/>
              </p:ext>
            </p:extLst>
          </p:nvPr>
        </p:nvGraphicFramePr>
        <p:xfrm>
          <a:off x="8036752" y="5316611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652,5/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155,8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A57FE1-001E-7F65-CE7F-91D7EDA67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0" y="161805"/>
            <a:ext cx="2605074" cy="1066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6D222-060C-8F5C-A730-CD40F3F0D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1" y="161805"/>
            <a:ext cx="2605074" cy="10661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F5691-2792-8C67-7C57-435EC5464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234179"/>
            <a:ext cx="2447138" cy="20750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B86A8A-D06A-9F89-FE71-C87D2F8EC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1" y="1227909"/>
            <a:ext cx="2605074" cy="22010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08CC215-18D9-5DC2-B3D7-C7D29D85AC2E}"/>
              </a:ext>
            </a:extLst>
          </p:cNvPr>
          <p:cNvSpPr txBox="1"/>
          <p:nvPr/>
        </p:nvSpPr>
        <p:spPr>
          <a:xfrm>
            <a:off x="7933509" y="161805"/>
            <a:ext cx="3961283" cy="95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БИТОЧКИ ИЗ КУРИЦЫ И ИНДЕЙКИ СО ШПИНАТОМ И СЫРОМ</a:t>
            </a:r>
          </a:p>
        </p:txBody>
      </p:sp>
    </p:spTree>
    <p:extLst>
      <p:ext uri="{BB962C8B-B14F-4D97-AF65-F5344CB8AC3E}">
        <p14:creationId xmlns:p14="http://schemas.microsoft.com/office/powerpoint/2010/main" val="47277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107080" y="3433946"/>
            <a:ext cx="3685235" cy="207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шпик свиной свежий, лук репчатый свежий, масло сливочное, вода питьевая, зелень свежая (петрушка), соус соевый (вода питьевая, соевые бобы, пшеница, соль, сахар), горчица зернистая, соль, специи и пряности сушеные молотые (чеснок, перец белый, перец красный, паприка сладкая, укроп), сахар, натуральный антиоксидант Е330 (лимонная кислота); оболочка: черева  натуральная свиная.</a:t>
            </a:r>
            <a:endParaRPr lang="ru-RU" sz="105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65375"/>
              </p:ext>
            </p:extLst>
          </p:nvPr>
        </p:nvGraphicFramePr>
        <p:xfrm>
          <a:off x="152650" y="5499410"/>
          <a:ext cx="3621292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6546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5,4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2188/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522,6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3942546" y="3299379"/>
            <a:ext cx="3920319" cy="22942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шпик свиной свежий, лук репчатый свежий, вода питьевая, зелень свежая (петрушка), чеснок свежий, соль, специи и пряности сушеные молотые (перец черный, лавровый лист, укроп), сахар, натуральный антиоксидант Е330 (лимонная кислота); оболочка: черева  натуральная свиная.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22474"/>
              </p:ext>
            </p:extLst>
          </p:nvPr>
        </p:nvGraphicFramePr>
        <p:xfrm>
          <a:off x="3964499" y="5512419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1942,7/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464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2744EC-C0D5-0DAA-1A35-E7ECBF8D19EB}"/>
              </a:ext>
            </a:extLst>
          </p:cNvPr>
          <p:cNvSpPr txBox="1">
            <a:spLocks/>
          </p:cNvSpPr>
          <p:nvPr/>
        </p:nvSpPr>
        <p:spPr>
          <a:xfrm>
            <a:off x="8013097" y="3429000"/>
            <a:ext cx="4125896" cy="19868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свинина, говядина, шпик свиной свежий, лук репчатый свежий, вода питьевая, зелень свежая (петрушка), чеснок свежий, соль, специи и пряности сушеные молотые (чеснок, перец красный, паприка сладкая, перец черный, томаты, кориандр), сахар, натуральный антиоксидант Е330 (лимонная кислота); оболочка: черева  натуральная свиная.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CA53442-F3F8-DB27-18A3-65FAF2ED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40129"/>
              </p:ext>
            </p:extLst>
          </p:nvPr>
        </p:nvGraphicFramePr>
        <p:xfrm>
          <a:off x="8013097" y="551242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1423,2/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339,9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8D088F-74C7-5F34-7DAD-959AB2E25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5" y="1193074"/>
            <a:ext cx="2399938" cy="2240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424BBD-BDB4-A260-31CA-B944BE1DB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5" y="230181"/>
            <a:ext cx="2556597" cy="9628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482A4E-0970-8A30-8F98-E7E56E21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990" y="230181"/>
            <a:ext cx="2556597" cy="9628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7AA819-B9DB-5E46-69BA-5FC72A24D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320" y="1193074"/>
            <a:ext cx="2399938" cy="22130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AF35A7-4161-46D8-D54C-A689DC667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654" y="230181"/>
            <a:ext cx="2556597" cy="9628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1777B8-3DE7-F205-07B2-90F1633E8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7102" y="1193074"/>
            <a:ext cx="2399938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137576" y="3072731"/>
            <a:ext cx="3789283" cy="2383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шпик свиной свежий, лук репчатый свежий, масло сливочное, вода питьевая, зелень свежая (петрушка), соус соевый (вода питьевая, соевые бобы, пшеница, соль, сахар), горчица зернистая, соль, специи и пряности сушеные молотые (чеснок, перец белый, перец красный, паприка сладкая, укроп), сахар, натуральный антиоксидант Е330 (лимонная кислота); оболочка: черева  натуральная свиная.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46409"/>
              </p:ext>
            </p:extLst>
          </p:nvPr>
        </p:nvGraphicFramePr>
        <p:xfrm>
          <a:off x="152650" y="5499410"/>
          <a:ext cx="3621292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796546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41582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13,6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22,0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1089,3/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4037672" y="3141359"/>
            <a:ext cx="4116656" cy="19265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шпик свиной свежий, лук репчатый свежий, вода питьевая, зелень свежая (петрушка), соль, специи и пряности сушеные молотые (чеснок, перец белый, лавровый лист, укроп), сахар, натуральный антиоксидант Е330 (лимонная кислота); оболочка: черева  натуральная свиная.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97220"/>
              </p:ext>
            </p:extLst>
          </p:nvPr>
        </p:nvGraphicFramePr>
        <p:xfrm>
          <a:off x="4002016" y="549941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13,5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1040,0/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248,5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2744EC-C0D5-0DAA-1A35-E7ECBF8D19EB}"/>
              </a:ext>
            </a:extLst>
          </p:cNvPr>
          <p:cNvSpPr txBox="1">
            <a:spLocks/>
          </p:cNvSpPr>
          <p:nvPr/>
        </p:nvSpPr>
        <p:spPr>
          <a:xfrm>
            <a:off x="7970869" y="2765624"/>
            <a:ext cx="4125896" cy="2746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Филе куриное, шпик свиной свежий, лук репчатый свежий, вода питьевая, соус "Терияки" (соус "Соевый" (вода, бобы соевые, пшеница, соль пищевая), сахар тростниковый, вода питьевая, сок апельсиновый концентрированный, соус "</a:t>
            </a:r>
            <a:r>
              <a:rPr kumimoji="0" lang="ru-RU" sz="1100" b="0" i="0" u="none" strike="noStrike" kern="1200" cap="none" spc="0" normalizeH="0" baseline="0" noProof="0" dirty="0" err="1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Ворчестер</a:t>
            </a: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(уксус солодовый, уксус натуральный, патока, соль пищевая, анчоусы, экстракт тамаринда, лук, специи), крахмал рисовый, уксус красный винный, порошок чеснока, имбирь сушеный), зелень свежая (петрушка), соль, специи и пряности сушеные молотые (чеснок, перец белый, лавровый лист, укроп), сахар, натуральный антиоксидант Е330 (лимонная кислота); оболочка: черева  натуральная свиная.</a:t>
            </a:r>
            <a:endParaRPr lang="ru-RU" sz="120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r>
              <a:rPr lang="ru-RU" sz="11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- 10°С /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1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90/180 СУТОК</a:t>
            </a:r>
            <a:endParaRPr lang="ru-RU" sz="1400" dirty="0">
              <a:ln w="34925">
                <a:solidFill>
                  <a:schemeClr val="bg1">
                    <a:alpha val="2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4CA53442-F3F8-DB27-18A3-65FAF2ED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12099"/>
              </p:ext>
            </p:extLst>
          </p:nvPr>
        </p:nvGraphicFramePr>
        <p:xfrm>
          <a:off x="8013097" y="5512420"/>
          <a:ext cx="3858040" cy="11967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964510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964510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18,1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5,8 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1003,5/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CD2A28-3F4E-B432-DCAC-38090392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51" y="148795"/>
            <a:ext cx="2441490" cy="9693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CF02CE-817A-BA12-8476-D1139CCE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502" y="148795"/>
            <a:ext cx="2441490" cy="969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563CE-BE78-F5FA-DF7D-C45289730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20" y="1118143"/>
            <a:ext cx="2145978" cy="1911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4E0DC-795B-64B3-8512-446244E25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321" y="1152228"/>
            <a:ext cx="2121592" cy="1613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02533D-2EC9-85FB-C019-224482F3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91" y="148795"/>
            <a:ext cx="2441490" cy="9693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C8569D-2518-1EB8-2B43-EF4914184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722" y="1118143"/>
            <a:ext cx="2145979" cy="19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91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1681</Words>
  <Application>Microsoft Office PowerPoint</Application>
  <PresentationFormat>Широкоэкранный</PresentationFormat>
  <Paragraphs>258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 Semilight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137</cp:revision>
  <cp:lastPrinted>2025-05-26T12:14:09Z</cp:lastPrinted>
  <dcterms:created xsi:type="dcterms:W3CDTF">2024-05-15T09:22:13Z</dcterms:created>
  <dcterms:modified xsi:type="dcterms:W3CDTF">2025-05-27T09:18:49Z</dcterms:modified>
</cp:coreProperties>
</file>